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5CC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03"/>
    <p:restoredTop sz="94714"/>
  </p:normalViewPr>
  <p:slideViewPr>
    <p:cSldViewPr snapToGrid="0" snapToObjects="1">
      <p:cViewPr varScale="1">
        <p:scale>
          <a:sx n="140" d="100"/>
          <a:sy n="140" d="100"/>
        </p:scale>
        <p:origin x="232" y="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f>
</file>

<file path=ppt/media/image2.tiff>
</file>

<file path=ppt/media/image3.PNG>
</file>

<file path=ppt/media/image4.png>
</file>

<file path=ppt/media/image5.svg>
</file>

<file path=ppt/media/image6.png>
</file>

<file path=ppt/media/image7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C4C337-A281-E148-A6E5-35806784B6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C86776B-AA52-D74D-967A-7E7A7B4434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428A84-8F2D-7042-AC70-B404E7DEF5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A8E44-9155-7C44-B43E-14454B7753B1}" type="datetimeFigureOut">
              <a:rPr kumimoji="1" lang="ko-KR" altLang="en-US" smtClean="0"/>
              <a:t>2018. 12. 30.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B29AE7-97E3-B740-AB5C-3BB7FC02D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C653517-6507-0844-A70E-D23E954DE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35652-2F9C-C74A-BB42-73AA3760785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079176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255BD0-79FA-8844-8BA8-CBD03EC03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CC74D08-7043-5345-89D3-C221B5A756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5203646-4A62-3C42-93EB-08D431859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A8E44-9155-7C44-B43E-14454B7753B1}" type="datetimeFigureOut">
              <a:rPr kumimoji="1" lang="ko-KR" altLang="en-US" smtClean="0"/>
              <a:t>2018. 12. 30.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549DF76-7FE2-0A42-967E-974A9C2BC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DAA72D3-C226-FE4B-8AA3-7FB3AA632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35652-2F9C-C74A-BB42-73AA3760785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233878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CF2A0D9-6C8C-0440-A795-7EE805F1DD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57DC3CD-C21D-1E48-AC60-73AE11A325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797455B-2100-6A45-AC2C-B769AAAAD5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A8E44-9155-7C44-B43E-14454B7753B1}" type="datetimeFigureOut">
              <a:rPr kumimoji="1" lang="ko-KR" altLang="en-US" smtClean="0"/>
              <a:t>2018. 12. 30.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79A18EC-FFAD-F044-B590-2795FE45C8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B1D1F69-39A3-6A4C-A421-B0F45E00F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35652-2F9C-C74A-BB42-73AA3760785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409154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E42F54-FB9D-B74B-BB52-5403511F9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F12F262-13BB-F843-86DC-CDF470EF14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C07E5E-FDDD-CC44-9DBF-0B205D817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A8E44-9155-7C44-B43E-14454B7753B1}" type="datetimeFigureOut">
              <a:rPr kumimoji="1" lang="ko-KR" altLang="en-US" smtClean="0"/>
              <a:t>2018. 12. 30.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C930110-6E50-FE4C-9B21-75FA236464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34B728-AEE0-E945-BB13-6911B6F76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35652-2F9C-C74A-BB42-73AA3760785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323329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57C990-3075-B34E-A031-216D2609C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416C766-6536-614F-A988-E2A5CDD911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A92DC7-BC55-7249-A82C-FC785782EA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A8E44-9155-7C44-B43E-14454B7753B1}" type="datetimeFigureOut">
              <a:rPr kumimoji="1" lang="ko-KR" altLang="en-US" smtClean="0"/>
              <a:t>2018. 12. 30.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622166-D487-344F-8DA3-1F501C2760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E803C63-783A-D342-A00A-853956C8B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35652-2F9C-C74A-BB42-73AA3760785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509754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81B80B-CD89-994A-8576-59F5D2805D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4A4B966-07ED-FB45-9B41-8C5184C3AD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EDE1B64-FB85-0D41-BB8E-3ACB88632D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4C93D29-EBD8-164B-9C98-AA2D09CF46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A8E44-9155-7C44-B43E-14454B7753B1}" type="datetimeFigureOut">
              <a:rPr kumimoji="1" lang="ko-KR" altLang="en-US" smtClean="0"/>
              <a:t>2018. 12. 30.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4A25B93-E91A-D148-B519-AA851A3F4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CD62AC7-A3C3-4D4B-BA33-F86BC36E4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35652-2F9C-C74A-BB42-73AA3760785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007524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039680-812E-7444-B319-C253075635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DB59832-0912-F24A-8E47-241F34E82F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B86676E-CE0F-9B45-88BF-4CD5EA253B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DE57F1A-3A00-9C42-8AA2-88852FB584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20A97D7-D861-3D4A-9041-B3BD6DB901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8476B09-5978-0E4B-8714-3BB3DB5AF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A8E44-9155-7C44-B43E-14454B7753B1}" type="datetimeFigureOut">
              <a:rPr kumimoji="1" lang="ko-KR" altLang="en-US" smtClean="0"/>
              <a:t>2018. 12. 30.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A2961F7-E331-D64E-9F73-F346AEE74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F277961-8947-7148-9036-847586617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35652-2F9C-C74A-BB42-73AA3760785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60593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2F86AE-DA9C-B241-B85D-386E97DF7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273DD6F-B218-174C-B191-B5A47E4AE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A8E44-9155-7C44-B43E-14454B7753B1}" type="datetimeFigureOut">
              <a:rPr kumimoji="1" lang="ko-KR" altLang="en-US" smtClean="0"/>
              <a:t>2018. 12. 30.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A43EEA3-6153-774C-9030-4D4E49766D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6E58DF4-B9AE-3F4E-A65B-563A85145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35652-2F9C-C74A-BB42-73AA3760785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612410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674794E-7F94-644D-861B-0EFD50848A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A8E44-9155-7C44-B43E-14454B7753B1}" type="datetimeFigureOut">
              <a:rPr kumimoji="1" lang="ko-KR" altLang="en-US" smtClean="0"/>
              <a:t>2018. 12. 30.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71478AF-BC4E-D447-92C8-A1F75F867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87E2B08-90CA-CF4C-8E8C-D19F208A2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35652-2F9C-C74A-BB42-73AA3760785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082434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F4179B-E451-A843-AA1F-6AA89243DA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DF9030D-8DC3-5C4A-8BD2-87414F4695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414594F-FAF5-7842-BAE1-8BAFC8106B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AC4F3E3-5278-EF41-8D81-74BA74154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A8E44-9155-7C44-B43E-14454B7753B1}" type="datetimeFigureOut">
              <a:rPr kumimoji="1" lang="ko-KR" altLang="en-US" smtClean="0"/>
              <a:t>2018. 12. 30.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77E9A6C-56C9-724B-B5A9-96B9791BE2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93D2EE6-9C72-C54B-B2C2-EEEACA000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35652-2F9C-C74A-BB42-73AA3760785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314189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280053-FC78-1F4E-A1DE-28C7228FAD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1A8555E-E13B-F645-9D89-5F314DD063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96D1FD3-3420-1140-898C-209BA8075D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A2979A0-1C74-C740-81AA-380484505E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A8E44-9155-7C44-B43E-14454B7753B1}" type="datetimeFigureOut">
              <a:rPr kumimoji="1" lang="ko-KR" altLang="en-US" smtClean="0"/>
              <a:t>2018. 12. 30.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62B5633-7D8F-D148-A494-F3A1E1EC8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E1E2BDC-8B7B-BE48-8F91-F973306AE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35652-2F9C-C74A-BB42-73AA3760785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906261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999EBB7-1A26-4142-AF2F-1C2145D2B4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6C293E0-5974-D24F-881A-F75C3473B7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1E842CE-BBE0-FF45-9690-9C18B49711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BA8E44-9155-7C44-B43E-14454B7753B1}" type="datetimeFigureOut">
              <a:rPr kumimoji="1" lang="ko-KR" altLang="en-US" smtClean="0"/>
              <a:t>2018. 12. 30.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4475808-BD9D-1B43-8B04-58D21DFC57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61324DD-5081-AA4C-A2C2-DFF2D58D28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B35652-2F9C-C74A-BB42-73AA3760785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643374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7A626A9C-5830-1C44-B269-1B2D4A0EFD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7996" y="2402427"/>
            <a:ext cx="1826635" cy="179466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AC2685A9-DB05-E74A-AE0A-DD38CC26BE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43246" y="1744059"/>
            <a:ext cx="2213442" cy="265281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80C50D8-384F-2540-8F43-A981ECF751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2376" y="2717800"/>
            <a:ext cx="1422400" cy="142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2792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7A626A9C-5830-1C44-B269-1B2D4A0EFD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7154" y="3141059"/>
            <a:ext cx="935243" cy="91887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AC2685A9-DB05-E74A-AE0A-DD38CC26BE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6167" y="2680727"/>
            <a:ext cx="1248680" cy="149654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80C50D8-384F-2540-8F43-A981ECF751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2376" y="2717800"/>
            <a:ext cx="1422400" cy="14224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D5CBD58-5C31-FF4E-B01A-37DF9D8045D7}"/>
              </a:ext>
            </a:extLst>
          </p:cNvPr>
          <p:cNvSpPr txBox="1"/>
          <p:nvPr/>
        </p:nvSpPr>
        <p:spPr>
          <a:xfrm>
            <a:off x="2005583" y="2057400"/>
            <a:ext cx="2276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Client</a:t>
            </a:r>
            <a:endParaRPr kumimoji="1" lang="ko-KR" altLang="en-US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5AB9A0-EE47-2540-AC91-B43055F6AD2B}"/>
              </a:ext>
            </a:extLst>
          </p:cNvPr>
          <p:cNvSpPr txBox="1"/>
          <p:nvPr/>
        </p:nvSpPr>
        <p:spPr>
          <a:xfrm>
            <a:off x="6500370" y="2057400"/>
            <a:ext cx="2276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Server</a:t>
            </a:r>
            <a:endParaRPr kumimoji="1" lang="ko-KR" altLang="en-US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0D4342B0-A7A2-5D41-AE79-6BE121A4862B}"/>
              </a:ext>
            </a:extLst>
          </p:cNvPr>
          <p:cNvCxnSpPr/>
          <p:nvPr/>
        </p:nvCxnSpPr>
        <p:spPr>
          <a:xfrm>
            <a:off x="4282439" y="3167474"/>
            <a:ext cx="221793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CB28BEB4-17F5-1D4D-BD68-D7DD8D3A894A}"/>
              </a:ext>
            </a:extLst>
          </p:cNvPr>
          <p:cNvCxnSpPr>
            <a:cxnSpLocks/>
          </p:cNvCxnSpPr>
          <p:nvPr/>
        </p:nvCxnSpPr>
        <p:spPr>
          <a:xfrm flipH="1">
            <a:off x="4282439" y="3599126"/>
            <a:ext cx="221793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모서리가 둥근 사각형 설명선[R] 11">
            <a:extLst>
              <a:ext uri="{FF2B5EF4-FFF2-40B4-BE49-F238E27FC236}">
                <a16:creationId xmlns:a16="http://schemas.microsoft.com/office/drawing/2014/main" id="{39E62808-6A50-1E4A-9C16-B9EB381597E6}"/>
              </a:ext>
            </a:extLst>
          </p:cNvPr>
          <p:cNvSpPr/>
          <p:nvPr/>
        </p:nvSpPr>
        <p:spPr>
          <a:xfrm>
            <a:off x="3882397" y="2319872"/>
            <a:ext cx="2992535" cy="559782"/>
          </a:xfrm>
          <a:prstGeom prst="wedgeRoundRectCallout">
            <a:avLst>
              <a:gd name="adj1" fmla="val -44923"/>
              <a:gd name="adj2" fmla="val 99577"/>
              <a:gd name="adj3" fmla="val 16667"/>
            </a:avLst>
          </a:prstGeom>
          <a:solidFill>
            <a:srgbClr val="E5CC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400" dirty="0" err="1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Reqeuest</a:t>
            </a:r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(</a:t>
            </a:r>
            <a:r>
              <a:rPr kumimoji="1" lang="ko-KR" altLang="en-US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요청</a:t>
            </a:r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)</a:t>
            </a:r>
            <a:r>
              <a:rPr kumimoji="1" lang="ko-KR" altLang="en-US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en-US" altLang="ko-KR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:</a:t>
            </a:r>
            <a:r>
              <a:rPr kumimoji="1" lang="ko-KR" altLang="en-US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나 </a:t>
            </a:r>
            <a:r>
              <a:rPr kumimoji="1" lang="ko-KR" altLang="en-US" sz="1400" dirty="0" err="1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밥먹구</a:t>
            </a:r>
            <a:r>
              <a:rPr kumimoji="1" lang="ko-KR" altLang="en-US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싶다</a:t>
            </a:r>
            <a:r>
              <a:rPr kumimoji="1" lang="en-US" altLang="ko-KR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.</a:t>
            </a:r>
          </a:p>
          <a:p>
            <a:pPr algn="ctr"/>
            <a:r>
              <a:rPr kumimoji="1" lang="en-US" altLang="ko-KR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ex:) </a:t>
            </a:r>
            <a:r>
              <a:rPr kumimoji="1" lang="en-US" altLang="ko-KR" sz="1400" dirty="0" err="1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url</a:t>
            </a:r>
            <a:r>
              <a:rPr kumimoji="1" lang="en-US" altLang="ko-KR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: </a:t>
            </a:r>
            <a:r>
              <a:rPr kumimoji="1" lang="en-US" altLang="ko-KR" sz="1400" dirty="0">
                <a:solidFill>
                  <a:schemeClr val="accent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GET</a:t>
            </a:r>
            <a:r>
              <a:rPr kumimoji="1" lang="en-US" altLang="ko-KR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/Na-Bab</a:t>
            </a:r>
            <a:endParaRPr kumimoji="1" lang="ko-KR" altLang="en-US" sz="1400" dirty="0">
              <a:solidFill>
                <a:srgbClr val="C00000"/>
              </a:solidFill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sp>
        <p:nvSpPr>
          <p:cNvPr id="13" name="모서리가 둥근 사각형 설명선[R] 12">
            <a:extLst>
              <a:ext uri="{FF2B5EF4-FFF2-40B4-BE49-F238E27FC236}">
                <a16:creationId xmlns:a16="http://schemas.microsoft.com/office/drawing/2014/main" id="{98BC33A9-C0CB-2643-9DF7-30664F5BDE22}"/>
              </a:ext>
            </a:extLst>
          </p:cNvPr>
          <p:cNvSpPr/>
          <p:nvPr/>
        </p:nvSpPr>
        <p:spPr>
          <a:xfrm flipH="1">
            <a:off x="3895136" y="3897381"/>
            <a:ext cx="2992535" cy="559782"/>
          </a:xfrm>
          <a:prstGeom prst="wedgeRoundRectCallout">
            <a:avLst>
              <a:gd name="adj1" fmla="val -49450"/>
              <a:gd name="adj2" fmla="val -92510"/>
              <a:gd name="adj3" fmla="val 16667"/>
            </a:avLst>
          </a:prstGeom>
          <a:solidFill>
            <a:srgbClr val="E5CC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Response(</a:t>
            </a:r>
            <a:r>
              <a:rPr kumimoji="1" lang="ko-KR" altLang="en-US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응답</a:t>
            </a:r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)</a:t>
            </a:r>
            <a:r>
              <a:rPr kumimoji="1" lang="ko-KR" altLang="en-US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en-US" altLang="ko-KR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:</a:t>
            </a:r>
            <a:r>
              <a:rPr kumimoji="1" lang="ko-KR" altLang="en-US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endParaRPr kumimoji="1" lang="en-US" altLang="ko-KR" sz="1400" dirty="0">
              <a:solidFill>
                <a:schemeClr val="tx1"/>
              </a:solidFill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pPr algn="ctr"/>
            <a:r>
              <a:rPr kumimoji="1" lang="en-US" altLang="ko-KR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ex:) </a:t>
            </a:r>
            <a:r>
              <a:rPr kumimoji="1" lang="en-US" altLang="ko-KR" sz="1400" dirty="0">
                <a:solidFill>
                  <a:srgbClr val="00B05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200</a:t>
            </a:r>
            <a:r>
              <a:rPr kumimoji="1" lang="en-US" altLang="ko-KR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{“</a:t>
            </a:r>
            <a:r>
              <a:rPr kumimoji="1" lang="ko-KR" altLang="en-US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음식</a:t>
            </a:r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”</a:t>
            </a:r>
            <a:r>
              <a:rPr kumimoji="1" lang="ko-KR" altLang="en-US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:</a:t>
            </a:r>
            <a:r>
              <a:rPr kumimoji="1" lang="ko-KR" altLang="en-US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“</a:t>
            </a:r>
            <a:r>
              <a:rPr kumimoji="1" lang="ko-KR" altLang="en-US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라면</a:t>
            </a:r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”}</a:t>
            </a:r>
            <a:endParaRPr kumimoji="1" lang="ko-KR" altLang="en-US" sz="1400" dirty="0">
              <a:solidFill>
                <a:srgbClr val="C00000"/>
              </a:solidFill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301E3BD-679B-D548-B97C-BC8189415D03}"/>
              </a:ext>
            </a:extLst>
          </p:cNvPr>
          <p:cNvSpPr txBox="1"/>
          <p:nvPr/>
        </p:nvSpPr>
        <p:spPr>
          <a:xfrm>
            <a:off x="3020697" y="1363871"/>
            <a:ext cx="47159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b="1" dirty="0">
                <a:latin typeface="KoPubDotum Medium" pitchFamily="2" charset="-127"/>
                <a:ea typeface="KoPubDotum Medium" pitchFamily="2" charset="-127"/>
              </a:rPr>
              <a:t>Http </a:t>
            </a:r>
            <a:r>
              <a:rPr kumimoji="1" lang="ko-KR" altLang="en-US" b="1" dirty="0">
                <a:latin typeface="KoPubDotum Medium" pitchFamily="2" charset="-127"/>
                <a:ea typeface="KoPubDotum Medium" pitchFamily="2" charset="-127"/>
              </a:rPr>
              <a:t>응답 요청 모델 예시</a:t>
            </a:r>
          </a:p>
        </p:txBody>
      </p:sp>
    </p:spTree>
    <p:extLst>
      <p:ext uri="{BB962C8B-B14F-4D97-AF65-F5344CB8AC3E}">
        <p14:creationId xmlns:p14="http://schemas.microsoft.com/office/powerpoint/2010/main" val="28457176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7A626A9C-5830-1C44-B269-1B2D4A0EFD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7154" y="3141059"/>
            <a:ext cx="935243" cy="91887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AC2685A9-DB05-E74A-AE0A-DD38CC26BE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6167" y="2680727"/>
            <a:ext cx="1248680" cy="149654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80C50D8-384F-2540-8F43-A981ECF751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2376" y="2717800"/>
            <a:ext cx="1422400" cy="14224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D5CBD58-5C31-FF4E-B01A-37DF9D8045D7}"/>
              </a:ext>
            </a:extLst>
          </p:cNvPr>
          <p:cNvSpPr txBox="1"/>
          <p:nvPr/>
        </p:nvSpPr>
        <p:spPr>
          <a:xfrm>
            <a:off x="2005583" y="2057400"/>
            <a:ext cx="2276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Client</a:t>
            </a:r>
            <a:endParaRPr kumimoji="1" lang="ko-KR" altLang="en-US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5AB9A0-EE47-2540-AC91-B43055F6AD2B}"/>
              </a:ext>
            </a:extLst>
          </p:cNvPr>
          <p:cNvSpPr txBox="1"/>
          <p:nvPr/>
        </p:nvSpPr>
        <p:spPr>
          <a:xfrm>
            <a:off x="6500370" y="2057400"/>
            <a:ext cx="2276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Server</a:t>
            </a:r>
            <a:endParaRPr kumimoji="1" lang="ko-KR" altLang="en-US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0D4342B0-A7A2-5D41-AE79-6BE121A4862B}"/>
              </a:ext>
            </a:extLst>
          </p:cNvPr>
          <p:cNvCxnSpPr>
            <a:cxnSpLocks/>
          </p:cNvCxnSpPr>
          <p:nvPr/>
        </p:nvCxnSpPr>
        <p:spPr>
          <a:xfrm flipH="1" flipV="1">
            <a:off x="4282439" y="3167474"/>
            <a:ext cx="221793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CB28BEB4-17F5-1D4D-BD68-D7DD8D3A894A}"/>
              </a:ext>
            </a:extLst>
          </p:cNvPr>
          <p:cNvCxnSpPr>
            <a:cxnSpLocks/>
          </p:cNvCxnSpPr>
          <p:nvPr/>
        </p:nvCxnSpPr>
        <p:spPr>
          <a:xfrm flipV="1">
            <a:off x="4282439" y="3599126"/>
            <a:ext cx="221793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모서리가 둥근 사각형 설명선[R] 11">
            <a:extLst>
              <a:ext uri="{FF2B5EF4-FFF2-40B4-BE49-F238E27FC236}">
                <a16:creationId xmlns:a16="http://schemas.microsoft.com/office/drawing/2014/main" id="{39E62808-6A50-1E4A-9C16-B9EB381597E6}"/>
              </a:ext>
            </a:extLst>
          </p:cNvPr>
          <p:cNvSpPr/>
          <p:nvPr/>
        </p:nvSpPr>
        <p:spPr>
          <a:xfrm flipH="1">
            <a:off x="3882397" y="2319872"/>
            <a:ext cx="2992535" cy="559782"/>
          </a:xfrm>
          <a:prstGeom prst="wedgeRoundRectCallout">
            <a:avLst>
              <a:gd name="adj1" fmla="val -44923"/>
              <a:gd name="adj2" fmla="val 99577"/>
              <a:gd name="adj3" fmla="val 16667"/>
            </a:avLst>
          </a:prstGeom>
          <a:solidFill>
            <a:srgbClr val="E5CC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400" dirty="0" err="1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Reqeuest</a:t>
            </a:r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(</a:t>
            </a:r>
            <a:r>
              <a:rPr kumimoji="1" lang="ko-KR" altLang="en-US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요청</a:t>
            </a:r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)</a:t>
            </a:r>
            <a:r>
              <a:rPr kumimoji="1" lang="ko-KR" altLang="en-US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en-US" altLang="ko-KR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:</a:t>
            </a:r>
            <a:r>
              <a:rPr kumimoji="1" lang="ko-KR" altLang="en-US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너 혹시</a:t>
            </a:r>
            <a:r>
              <a:rPr kumimoji="1" lang="en-US" altLang="ko-KR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…</a:t>
            </a:r>
            <a:r>
              <a:rPr kumimoji="1" lang="ko-KR" altLang="en-US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ko-KR" altLang="en-US" sz="1400" dirty="0" err="1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밥먹을</a:t>
            </a:r>
            <a:r>
              <a:rPr kumimoji="1" lang="en-US" altLang="ko-KR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…</a:t>
            </a:r>
            <a:r>
              <a:rPr kumimoji="1" lang="ko-KR" altLang="en-US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근데 전화번호</a:t>
            </a:r>
            <a:r>
              <a:rPr kumimoji="1" lang="en-US" altLang="ko-KR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(IP)</a:t>
            </a:r>
            <a:r>
              <a:rPr kumimoji="1" lang="ko-KR" altLang="en-US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가 뭐지</a:t>
            </a:r>
            <a:r>
              <a:rPr kumimoji="1" lang="en-US" altLang="ko-KR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?</a:t>
            </a:r>
            <a:endParaRPr kumimoji="1" lang="ko-KR" altLang="en-US" sz="1400" dirty="0">
              <a:solidFill>
                <a:srgbClr val="C00000"/>
              </a:solidFill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sp>
        <p:nvSpPr>
          <p:cNvPr id="13" name="모서리가 둥근 사각형 설명선[R] 12">
            <a:extLst>
              <a:ext uri="{FF2B5EF4-FFF2-40B4-BE49-F238E27FC236}">
                <a16:creationId xmlns:a16="http://schemas.microsoft.com/office/drawing/2014/main" id="{98BC33A9-C0CB-2643-9DF7-30664F5BDE22}"/>
              </a:ext>
            </a:extLst>
          </p:cNvPr>
          <p:cNvSpPr/>
          <p:nvPr/>
        </p:nvSpPr>
        <p:spPr>
          <a:xfrm>
            <a:off x="3895136" y="3897381"/>
            <a:ext cx="2992535" cy="559782"/>
          </a:xfrm>
          <a:prstGeom prst="wedgeRoundRectCallout">
            <a:avLst>
              <a:gd name="adj1" fmla="val -49450"/>
              <a:gd name="adj2" fmla="val -92510"/>
              <a:gd name="adj3" fmla="val 16667"/>
            </a:avLst>
          </a:prstGeom>
          <a:solidFill>
            <a:srgbClr val="E5CC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Response(</a:t>
            </a:r>
            <a:r>
              <a:rPr kumimoji="1" lang="ko-KR" altLang="en-US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응답</a:t>
            </a:r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)</a:t>
            </a:r>
            <a:r>
              <a:rPr kumimoji="1" lang="ko-KR" altLang="en-US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en-US" altLang="ko-KR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:</a:t>
            </a:r>
            <a:r>
              <a:rPr kumimoji="1" lang="ko-KR" altLang="en-US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뭐 연락을 줘야 답을 하건 </a:t>
            </a:r>
            <a:r>
              <a:rPr kumimoji="1" lang="ko-KR" altLang="en-US" sz="1400" dirty="0" err="1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말건하지</a:t>
            </a:r>
            <a:r>
              <a:rPr kumimoji="1" lang="en-US" altLang="ko-KR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…</a:t>
            </a:r>
            <a:endParaRPr kumimoji="1" lang="ko-KR" altLang="en-US" sz="1400" dirty="0">
              <a:solidFill>
                <a:srgbClr val="C00000"/>
              </a:solidFill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301E3BD-679B-D548-B97C-BC8189415D03}"/>
              </a:ext>
            </a:extLst>
          </p:cNvPr>
          <p:cNvSpPr txBox="1"/>
          <p:nvPr/>
        </p:nvSpPr>
        <p:spPr>
          <a:xfrm>
            <a:off x="3020697" y="1363871"/>
            <a:ext cx="47159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b="1" dirty="0">
                <a:latin typeface="KoPubDotum Medium" pitchFamily="2" charset="-127"/>
                <a:ea typeface="KoPubDotum Medium" pitchFamily="2" charset="-127"/>
              </a:rPr>
              <a:t>Server</a:t>
            </a:r>
            <a:r>
              <a:rPr kumimoji="1" lang="ko-KR" altLang="en-US" b="1" dirty="0">
                <a:latin typeface="KoPubDotum Medium" pitchFamily="2" charset="-127"/>
                <a:ea typeface="KoPubDotum Medium" pitchFamily="2" charset="-127"/>
              </a:rPr>
              <a:t>에서의 </a:t>
            </a:r>
            <a:r>
              <a:rPr kumimoji="1" lang="en-US" altLang="ko-KR" b="1" dirty="0">
                <a:latin typeface="KoPubDotum Medium" pitchFamily="2" charset="-127"/>
                <a:ea typeface="KoPubDotum Medium" pitchFamily="2" charset="-127"/>
              </a:rPr>
              <a:t>Client</a:t>
            </a:r>
            <a:r>
              <a:rPr kumimoji="1" lang="ko-KR" altLang="en-US" b="1" dirty="0">
                <a:latin typeface="KoPubDotum Medium" pitchFamily="2" charset="-127"/>
                <a:ea typeface="KoPubDotum Medium" pitchFamily="2" charset="-127"/>
              </a:rPr>
              <a:t>요청</a:t>
            </a:r>
            <a:r>
              <a:rPr kumimoji="1" lang="en-US" altLang="ko-KR" b="1" dirty="0">
                <a:latin typeface="KoPubDotum Medium" pitchFamily="2" charset="-127"/>
                <a:ea typeface="KoPubDotum Medium" pitchFamily="2" charset="-127"/>
              </a:rPr>
              <a:t>??</a:t>
            </a:r>
            <a:r>
              <a:rPr kumimoji="1" lang="ko-KR" altLang="en-US" b="1" dirty="0">
                <a:latin typeface="KoPubDotum Medium" pitchFamily="2" charset="-127"/>
                <a:ea typeface="KoPubDotum Medium" pitchFamily="2" charset="-127"/>
              </a:rPr>
              <a:t> </a:t>
            </a:r>
            <a:r>
              <a:rPr kumimoji="1" lang="ko-KR" altLang="en-US" b="1" dirty="0">
                <a:solidFill>
                  <a:srgbClr val="FF0000"/>
                </a:solidFill>
                <a:latin typeface="KoPubDotum Medium" pitchFamily="2" charset="-127"/>
                <a:ea typeface="KoPubDotum Medium" pitchFamily="2" charset="-127"/>
              </a:rPr>
              <a:t>불가능</a:t>
            </a:r>
            <a:r>
              <a:rPr kumimoji="1" lang="en-US" altLang="ko-KR" b="1" dirty="0">
                <a:solidFill>
                  <a:srgbClr val="FF0000"/>
                </a:solidFill>
                <a:latin typeface="KoPubDotum Medium" pitchFamily="2" charset="-127"/>
                <a:ea typeface="KoPubDotum Medium" pitchFamily="2" charset="-127"/>
              </a:rPr>
              <a:t>!!</a:t>
            </a:r>
            <a:endParaRPr kumimoji="1" lang="ko-KR" altLang="en-US" b="1" dirty="0">
              <a:solidFill>
                <a:srgbClr val="FF0000"/>
              </a:solidFill>
              <a:latin typeface="KoPubDotum Medium" pitchFamily="2" charset="-127"/>
              <a:ea typeface="KoPubDotum Medium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7EEBAD3-E502-6446-8289-61544D057988}"/>
              </a:ext>
            </a:extLst>
          </p:cNvPr>
          <p:cNvSpPr txBox="1"/>
          <p:nvPr/>
        </p:nvSpPr>
        <p:spPr>
          <a:xfrm>
            <a:off x="2015067" y="12192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/>
          </a:p>
        </p:txBody>
      </p:sp>
      <p:pic>
        <p:nvPicPr>
          <p:cNvPr id="10" name="그래픽 9" descr="닫기">
            <a:extLst>
              <a:ext uri="{FF2B5EF4-FFF2-40B4-BE49-F238E27FC236}">
                <a16:creationId xmlns:a16="http://schemas.microsoft.com/office/drawing/2014/main" id="{F9DDAECE-CF5C-F140-B940-5CFC9C92AD6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955429" y="2884753"/>
            <a:ext cx="985648" cy="985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1214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7A626A9C-5830-1C44-B269-1B2D4A0EFD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3364" y="3084904"/>
            <a:ext cx="935243" cy="91887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AC2685A9-DB05-E74A-AE0A-DD38CC26BE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6167" y="2680727"/>
            <a:ext cx="1248680" cy="149654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80C50D8-384F-2540-8F43-A981ECF751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2376" y="2717800"/>
            <a:ext cx="1422400" cy="14224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D5CBD58-5C31-FF4E-B01A-37DF9D8045D7}"/>
              </a:ext>
            </a:extLst>
          </p:cNvPr>
          <p:cNvSpPr txBox="1"/>
          <p:nvPr/>
        </p:nvSpPr>
        <p:spPr>
          <a:xfrm>
            <a:off x="2005583" y="2057400"/>
            <a:ext cx="2276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Client</a:t>
            </a:r>
            <a:endParaRPr kumimoji="1" lang="ko-KR" altLang="en-US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5AB9A0-EE47-2540-AC91-B43055F6AD2B}"/>
              </a:ext>
            </a:extLst>
          </p:cNvPr>
          <p:cNvSpPr txBox="1"/>
          <p:nvPr/>
        </p:nvSpPr>
        <p:spPr>
          <a:xfrm>
            <a:off x="6500370" y="2057400"/>
            <a:ext cx="2276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Server</a:t>
            </a:r>
            <a:endParaRPr kumimoji="1" lang="ko-KR" altLang="en-US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0D4342B0-A7A2-5D41-AE79-6BE121A4862B}"/>
              </a:ext>
            </a:extLst>
          </p:cNvPr>
          <p:cNvCxnSpPr/>
          <p:nvPr/>
        </p:nvCxnSpPr>
        <p:spPr>
          <a:xfrm>
            <a:off x="4282439" y="3167474"/>
            <a:ext cx="221793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CB28BEB4-17F5-1D4D-BD68-D7DD8D3A894A}"/>
              </a:ext>
            </a:extLst>
          </p:cNvPr>
          <p:cNvCxnSpPr>
            <a:cxnSpLocks/>
          </p:cNvCxnSpPr>
          <p:nvPr/>
        </p:nvCxnSpPr>
        <p:spPr>
          <a:xfrm flipH="1">
            <a:off x="4282439" y="3599126"/>
            <a:ext cx="221793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모서리가 둥근 사각형 설명선[R] 11">
            <a:extLst>
              <a:ext uri="{FF2B5EF4-FFF2-40B4-BE49-F238E27FC236}">
                <a16:creationId xmlns:a16="http://schemas.microsoft.com/office/drawing/2014/main" id="{39E62808-6A50-1E4A-9C16-B9EB381597E6}"/>
              </a:ext>
            </a:extLst>
          </p:cNvPr>
          <p:cNvSpPr/>
          <p:nvPr/>
        </p:nvSpPr>
        <p:spPr>
          <a:xfrm>
            <a:off x="3621024" y="2319872"/>
            <a:ext cx="3456431" cy="559782"/>
          </a:xfrm>
          <a:prstGeom prst="wedgeRoundRectCallout">
            <a:avLst>
              <a:gd name="adj1" fmla="val -44923"/>
              <a:gd name="adj2" fmla="val 99577"/>
              <a:gd name="adj3" fmla="val 16667"/>
            </a:avLst>
          </a:prstGeom>
          <a:solidFill>
            <a:srgbClr val="E5CC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400" dirty="0" err="1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Reqeuest</a:t>
            </a:r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(</a:t>
            </a:r>
            <a:r>
              <a:rPr kumimoji="1" lang="ko-KR" altLang="en-US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요청</a:t>
            </a:r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)</a:t>
            </a:r>
            <a:r>
              <a:rPr kumimoji="1" lang="ko-KR" altLang="en-US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en-US" altLang="ko-KR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:</a:t>
            </a:r>
            <a:r>
              <a:rPr kumimoji="1" lang="ko-KR" altLang="en-US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나에 대해서 </a:t>
            </a:r>
            <a:r>
              <a:rPr kumimoji="1" lang="ko-KR" altLang="en-US" sz="1400" dirty="0" err="1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궁금한거</a:t>
            </a:r>
            <a:r>
              <a:rPr kumimoji="1" lang="ko-KR" altLang="en-US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없어</a:t>
            </a:r>
            <a:r>
              <a:rPr kumimoji="1" lang="en-US" altLang="ko-KR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?</a:t>
            </a:r>
          </a:p>
          <a:p>
            <a:pPr algn="ctr"/>
            <a:r>
              <a:rPr kumimoji="1" lang="en-US" altLang="ko-KR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ex:) </a:t>
            </a:r>
            <a:r>
              <a:rPr kumimoji="1" lang="en-US" altLang="ko-KR" sz="1400" dirty="0" err="1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url</a:t>
            </a:r>
            <a:r>
              <a:rPr kumimoji="1" lang="en-US" altLang="ko-KR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: </a:t>
            </a:r>
            <a:r>
              <a:rPr kumimoji="1" lang="en-US" altLang="ko-KR" sz="1400" dirty="0">
                <a:solidFill>
                  <a:schemeClr val="accent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GET</a:t>
            </a:r>
            <a:r>
              <a:rPr kumimoji="1" lang="en-US" altLang="ko-KR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/</a:t>
            </a:r>
            <a:r>
              <a:rPr kumimoji="1" lang="en-US" altLang="ko-KR" sz="1400" dirty="0" err="1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goong</a:t>
            </a:r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-</a:t>
            </a:r>
            <a:r>
              <a:rPr kumimoji="1" lang="en-US" altLang="ko-KR" sz="1400" dirty="0" err="1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goom</a:t>
            </a:r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-ha-ji</a:t>
            </a:r>
            <a:endParaRPr kumimoji="1" lang="ko-KR" altLang="en-US" sz="1400" dirty="0">
              <a:solidFill>
                <a:srgbClr val="C00000"/>
              </a:solidFill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sp>
        <p:nvSpPr>
          <p:cNvPr id="13" name="모서리가 둥근 사각형 설명선[R] 12">
            <a:extLst>
              <a:ext uri="{FF2B5EF4-FFF2-40B4-BE49-F238E27FC236}">
                <a16:creationId xmlns:a16="http://schemas.microsoft.com/office/drawing/2014/main" id="{98BC33A9-C0CB-2643-9DF7-30664F5BDE22}"/>
              </a:ext>
            </a:extLst>
          </p:cNvPr>
          <p:cNvSpPr/>
          <p:nvPr/>
        </p:nvSpPr>
        <p:spPr>
          <a:xfrm flipH="1">
            <a:off x="3621022" y="3897381"/>
            <a:ext cx="3456432" cy="559782"/>
          </a:xfrm>
          <a:prstGeom prst="wedgeRoundRectCallout">
            <a:avLst>
              <a:gd name="adj1" fmla="val -49450"/>
              <a:gd name="adj2" fmla="val -92510"/>
              <a:gd name="adj3" fmla="val 16667"/>
            </a:avLst>
          </a:prstGeom>
          <a:solidFill>
            <a:srgbClr val="E5CC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Response(</a:t>
            </a:r>
            <a:r>
              <a:rPr kumimoji="1" lang="ko-KR" altLang="en-US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응답</a:t>
            </a:r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)</a:t>
            </a:r>
            <a:r>
              <a:rPr kumimoji="1" lang="ko-KR" altLang="en-US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en-US" altLang="ko-KR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:</a:t>
            </a:r>
            <a:r>
              <a:rPr kumimoji="1" lang="ko-KR" altLang="en-US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endParaRPr kumimoji="1" lang="en-US" altLang="ko-KR" sz="1400" dirty="0">
              <a:solidFill>
                <a:schemeClr val="tx1"/>
              </a:solidFill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pPr algn="ctr"/>
            <a:r>
              <a:rPr kumimoji="1" lang="en-US" altLang="ko-KR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ex:) </a:t>
            </a:r>
            <a:r>
              <a:rPr kumimoji="1" lang="en-US" altLang="ko-KR" sz="1400" dirty="0">
                <a:solidFill>
                  <a:srgbClr val="00B05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200</a:t>
            </a:r>
            <a:r>
              <a:rPr kumimoji="1" lang="en-US" altLang="ko-KR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{“</a:t>
            </a:r>
            <a:r>
              <a:rPr kumimoji="1" lang="ko-KR" altLang="en-US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대답</a:t>
            </a:r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”</a:t>
            </a:r>
            <a:r>
              <a:rPr kumimoji="1" lang="ko-KR" altLang="en-US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:</a:t>
            </a:r>
            <a:r>
              <a:rPr kumimoji="1" lang="ko-KR" altLang="en-US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“</a:t>
            </a:r>
            <a:r>
              <a:rPr kumimoji="1" lang="ko-KR" altLang="en-US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오늘 화장이 예쁘네</a:t>
            </a:r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”}</a:t>
            </a:r>
            <a:endParaRPr kumimoji="1" lang="ko-KR" altLang="en-US" sz="1400" dirty="0">
              <a:solidFill>
                <a:srgbClr val="C00000"/>
              </a:solidFill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301E3BD-679B-D548-B97C-BC8189415D03}"/>
              </a:ext>
            </a:extLst>
          </p:cNvPr>
          <p:cNvSpPr txBox="1"/>
          <p:nvPr/>
        </p:nvSpPr>
        <p:spPr>
          <a:xfrm>
            <a:off x="3020697" y="1363871"/>
            <a:ext cx="47159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b="1" dirty="0">
                <a:latin typeface="KoPubDotum Medium" pitchFamily="2" charset="-127"/>
                <a:ea typeface="KoPubDotum Medium" pitchFamily="2" charset="-127"/>
              </a:rPr>
              <a:t>Http Polling</a:t>
            </a:r>
            <a:r>
              <a:rPr kumimoji="1" lang="ko-KR" altLang="en-US" b="1" dirty="0">
                <a:latin typeface="KoPubDotum Medium" pitchFamily="2" charset="-127"/>
                <a:ea typeface="KoPubDotum Medium" pitchFamily="2" charset="-127"/>
              </a:rPr>
              <a:t>의 원리</a:t>
            </a:r>
          </a:p>
        </p:txBody>
      </p:sp>
      <p:pic>
        <p:nvPicPr>
          <p:cNvPr id="10" name="그래픽 9" descr="새로 고침">
            <a:extLst>
              <a:ext uri="{FF2B5EF4-FFF2-40B4-BE49-F238E27FC236}">
                <a16:creationId xmlns:a16="http://schemas.microsoft.com/office/drawing/2014/main" id="{6B6DDE89-DDD5-E84A-B2D4-B5624A221D2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706622" y="5599705"/>
            <a:ext cx="914400" cy="9144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6A5B75F-81FD-9047-9193-FE3306DBC2C0}"/>
              </a:ext>
            </a:extLst>
          </p:cNvPr>
          <p:cNvSpPr txBox="1"/>
          <p:nvPr/>
        </p:nvSpPr>
        <p:spPr>
          <a:xfrm>
            <a:off x="3414776" y="5905503"/>
            <a:ext cx="45587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이를 </a:t>
            </a:r>
            <a:r>
              <a:rPr kumimoji="1" lang="en-US" altLang="ko-KR" dirty="0"/>
              <a:t>n</a:t>
            </a:r>
            <a:r>
              <a:rPr kumimoji="1" lang="ko-KR" altLang="en-US" dirty="0" err="1"/>
              <a:t>초간격으로</a:t>
            </a:r>
            <a:r>
              <a:rPr kumimoji="1" lang="ko-KR" altLang="en-US" dirty="0"/>
              <a:t> </a:t>
            </a:r>
            <a:r>
              <a:rPr kumimoji="1" lang="ko-KR" altLang="en-US" b="1" i="1" u="sng" dirty="0">
                <a:solidFill>
                  <a:srgbClr val="C00000"/>
                </a:solidFill>
              </a:rPr>
              <a:t>무한히</a:t>
            </a:r>
            <a:r>
              <a:rPr kumimoji="1" lang="ko-KR" altLang="en-US" dirty="0"/>
              <a:t> 물었다고 한다</a:t>
            </a:r>
            <a:r>
              <a:rPr kumimoji="1" lang="en-US" altLang="ko-KR" dirty="0"/>
              <a:t>…</a:t>
            </a:r>
            <a:endParaRPr kumimoji="1" lang="ko-KR" altLang="en-US" dirty="0"/>
          </a:p>
        </p:txBody>
      </p:sp>
      <p:sp>
        <p:nvSpPr>
          <p:cNvPr id="16" name="모서리가 둥근 사각형 설명선[R] 15">
            <a:extLst>
              <a:ext uri="{FF2B5EF4-FFF2-40B4-BE49-F238E27FC236}">
                <a16:creationId xmlns:a16="http://schemas.microsoft.com/office/drawing/2014/main" id="{2F59EA81-A40A-7144-88DB-0163898EA434}"/>
              </a:ext>
            </a:extLst>
          </p:cNvPr>
          <p:cNvSpPr/>
          <p:nvPr/>
        </p:nvSpPr>
        <p:spPr>
          <a:xfrm flipH="1">
            <a:off x="3518705" y="5146323"/>
            <a:ext cx="3456432" cy="559782"/>
          </a:xfrm>
          <a:prstGeom prst="wedgeRoundRectCallout">
            <a:avLst>
              <a:gd name="adj1" fmla="val -49450"/>
              <a:gd name="adj2" fmla="val -92510"/>
              <a:gd name="adj3" fmla="val 16667"/>
            </a:avLst>
          </a:prstGeom>
          <a:solidFill>
            <a:srgbClr val="E5CC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Response(</a:t>
            </a:r>
            <a:r>
              <a:rPr kumimoji="1" lang="ko-KR" altLang="en-US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응답</a:t>
            </a:r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)</a:t>
            </a:r>
            <a:r>
              <a:rPr kumimoji="1" lang="ko-KR" altLang="en-US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en-US" altLang="ko-KR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:</a:t>
            </a:r>
            <a:r>
              <a:rPr kumimoji="1" lang="ko-KR" altLang="en-US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endParaRPr kumimoji="1" lang="en-US" altLang="ko-KR" sz="1400" dirty="0">
              <a:solidFill>
                <a:schemeClr val="tx1"/>
              </a:solidFill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pPr algn="ctr"/>
            <a:r>
              <a:rPr kumimoji="1" lang="en-US" altLang="ko-KR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ex:) </a:t>
            </a:r>
            <a:r>
              <a:rPr kumimoji="1" lang="en-US" altLang="ko-KR" sz="1400" dirty="0">
                <a:solidFill>
                  <a:srgbClr val="00B05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200</a:t>
            </a:r>
            <a:r>
              <a:rPr kumimoji="1" lang="en-US" altLang="ko-KR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{“</a:t>
            </a:r>
            <a:r>
              <a:rPr kumimoji="1" lang="ko-KR" altLang="en-US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대답</a:t>
            </a:r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”</a:t>
            </a:r>
            <a:r>
              <a:rPr kumimoji="1" lang="ko-KR" altLang="en-US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:</a:t>
            </a:r>
            <a:r>
              <a:rPr kumimoji="1" lang="ko-KR" altLang="en-US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“</a:t>
            </a:r>
            <a:r>
              <a:rPr kumimoji="1" lang="ko-KR" altLang="en-US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그만 좀 물어보면 안되</a:t>
            </a:r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?”}</a:t>
            </a:r>
            <a:endParaRPr kumimoji="1" lang="ko-KR" altLang="en-US" sz="1400" dirty="0">
              <a:solidFill>
                <a:srgbClr val="C00000"/>
              </a:solidFill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sp>
        <p:nvSpPr>
          <p:cNvPr id="15" name="모서리가 둥근 사각형 설명선[R] 14">
            <a:extLst>
              <a:ext uri="{FF2B5EF4-FFF2-40B4-BE49-F238E27FC236}">
                <a16:creationId xmlns:a16="http://schemas.microsoft.com/office/drawing/2014/main" id="{7A44F791-C147-724D-8226-6C627E55FA52}"/>
              </a:ext>
            </a:extLst>
          </p:cNvPr>
          <p:cNvSpPr/>
          <p:nvPr/>
        </p:nvSpPr>
        <p:spPr>
          <a:xfrm flipH="1">
            <a:off x="4450078" y="4535865"/>
            <a:ext cx="3456432" cy="559782"/>
          </a:xfrm>
          <a:prstGeom prst="wedgeRoundRectCallout">
            <a:avLst>
              <a:gd name="adj1" fmla="val -49450"/>
              <a:gd name="adj2" fmla="val -92510"/>
              <a:gd name="adj3" fmla="val 16667"/>
            </a:avLst>
          </a:prstGeom>
          <a:solidFill>
            <a:srgbClr val="E5CC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Response(</a:t>
            </a:r>
            <a:r>
              <a:rPr kumimoji="1" lang="ko-KR" altLang="en-US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응답</a:t>
            </a:r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)</a:t>
            </a:r>
            <a:r>
              <a:rPr kumimoji="1" lang="ko-KR" altLang="en-US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en-US" altLang="ko-KR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:</a:t>
            </a:r>
            <a:r>
              <a:rPr kumimoji="1" lang="ko-KR" altLang="en-US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endParaRPr kumimoji="1" lang="en-US" altLang="ko-KR" sz="1400" dirty="0">
              <a:solidFill>
                <a:schemeClr val="tx1"/>
              </a:solidFill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pPr algn="ctr"/>
            <a:r>
              <a:rPr kumimoji="1" lang="en-US" altLang="ko-KR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ex:) </a:t>
            </a:r>
            <a:r>
              <a:rPr kumimoji="1" lang="en-US" altLang="ko-KR" sz="1400" dirty="0">
                <a:solidFill>
                  <a:srgbClr val="00B05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200</a:t>
            </a:r>
            <a:r>
              <a:rPr kumimoji="1" lang="en-US" altLang="ko-KR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{“</a:t>
            </a:r>
            <a:r>
              <a:rPr kumimoji="1" lang="ko-KR" altLang="en-US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대답</a:t>
            </a:r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”</a:t>
            </a:r>
            <a:r>
              <a:rPr kumimoji="1" lang="ko-KR" altLang="en-US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:</a:t>
            </a:r>
            <a:r>
              <a:rPr kumimoji="1" lang="ko-KR" altLang="en-US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“</a:t>
            </a:r>
            <a:r>
              <a:rPr kumimoji="1" lang="ko-KR" altLang="en-US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오늘 기분 좋아 보이네</a:t>
            </a:r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”}</a:t>
            </a:r>
            <a:endParaRPr kumimoji="1" lang="ko-KR" altLang="en-US" sz="1400" dirty="0">
              <a:solidFill>
                <a:srgbClr val="C00000"/>
              </a:solidFill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183954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7A626A9C-5830-1C44-B269-1B2D4A0EFD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4140" y="3362343"/>
            <a:ext cx="935243" cy="91887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AC2685A9-DB05-E74A-AE0A-DD38CC26BE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2080" y="2811202"/>
            <a:ext cx="1248680" cy="149654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80C50D8-384F-2540-8F43-A981ECF751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9362" y="2939084"/>
            <a:ext cx="1422400" cy="14224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D5CBD58-5C31-FF4E-B01A-37DF9D8045D7}"/>
              </a:ext>
            </a:extLst>
          </p:cNvPr>
          <p:cNvSpPr txBox="1"/>
          <p:nvPr/>
        </p:nvSpPr>
        <p:spPr>
          <a:xfrm>
            <a:off x="1322569" y="2278684"/>
            <a:ext cx="2276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Client</a:t>
            </a:r>
            <a:endParaRPr kumimoji="1" lang="ko-KR" altLang="en-US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5AB9A0-EE47-2540-AC91-B43055F6AD2B}"/>
              </a:ext>
            </a:extLst>
          </p:cNvPr>
          <p:cNvSpPr txBox="1"/>
          <p:nvPr/>
        </p:nvSpPr>
        <p:spPr>
          <a:xfrm>
            <a:off x="7146283" y="2278684"/>
            <a:ext cx="2276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Server</a:t>
            </a:r>
            <a:endParaRPr kumimoji="1" lang="ko-KR" altLang="en-US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0D4342B0-A7A2-5D41-AE79-6BE121A4862B}"/>
              </a:ext>
            </a:extLst>
          </p:cNvPr>
          <p:cNvCxnSpPr/>
          <p:nvPr/>
        </p:nvCxnSpPr>
        <p:spPr>
          <a:xfrm>
            <a:off x="4264151" y="1896458"/>
            <a:ext cx="221793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CB28BEB4-17F5-1D4D-BD68-D7DD8D3A894A}"/>
              </a:ext>
            </a:extLst>
          </p:cNvPr>
          <p:cNvCxnSpPr>
            <a:cxnSpLocks/>
          </p:cNvCxnSpPr>
          <p:nvPr/>
        </p:nvCxnSpPr>
        <p:spPr>
          <a:xfrm flipH="1">
            <a:off x="4264151" y="2869184"/>
            <a:ext cx="221793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4301E3BD-679B-D548-B97C-BC8189415D03}"/>
              </a:ext>
            </a:extLst>
          </p:cNvPr>
          <p:cNvSpPr txBox="1"/>
          <p:nvPr/>
        </p:nvSpPr>
        <p:spPr>
          <a:xfrm>
            <a:off x="3002409" y="92855"/>
            <a:ext cx="47159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b="1" dirty="0">
                <a:latin typeface="KoPubDotum Medium" pitchFamily="2" charset="-127"/>
                <a:ea typeface="KoPubDotum Medium" pitchFamily="2" charset="-127"/>
              </a:rPr>
              <a:t>Http Long Polling</a:t>
            </a:r>
            <a:r>
              <a:rPr kumimoji="1" lang="ko-KR" altLang="en-US" b="1" dirty="0">
                <a:latin typeface="KoPubDotum Medium" pitchFamily="2" charset="-127"/>
                <a:ea typeface="KoPubDotum Medium" pitchFamily="2" charset="-127"/>
              </a:rPr>
              <a:t>의 원리</a:t>
            </a:r>
          </a:p>
        </p:txBody>
      </p:sp>
      <p:sp>
        <p:nvSpPr>
          <p:cNvPr id="15" name="모서리가 둥근 사각형 설명선[R] 14">
            <a:extLst>
              <a:ext uri="{FF2B5EF4-FFF2-40B4-BE49-F238E27FC236}">
                <a16:creationId xmlns:a16="http://schemas.microsoft.com/office/drawing/2014/main" id="{B0EFB380-9D74-7043-B4AD-6FA6B211264F}"/>
              </a:ext>
            </a:extLst>
          </p:cNvPr>
          <p:cNvSpPr/>
          <p:nvPr/>
        </p:nvSpPr>
        <p:spPr>
          <a:xfrm flipH="1">
            <a:off x="3602734" y="1986878"/>
            <a:ext cx="3456432" cy="621081"/>
          </a:xfrm>
          <a:prstGeom prst="wedgeRoundRectCallout">
            <a:avLst>
              <a:gd name="adj1" fmla="val -44923"/>
              <a:gd name="adj2" fmla="val 99577"/>
              <a:gd name="adj3" fmla="val 16667"/>
            </a:avLst>
          </a:prstGeom>
          <a:solidFill>
            <a:srgbClr val="E5CC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Response(</a:t>
            </a:r>
            <a:r>
              <a:rPr kumimoji="1" lang="ko-KR" altLang="en-US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응답</a:t>
            </a:r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)</a:t>
            </a:r>
            <a:r>
              <a:rPr kumimoji="1" lang="ko-KR" altLang="en-US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en-US" altLang="ko-KR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:</a:t>
            </a:r>
            <a:r>
              <a:rPr kumimoji="1" lang="ko-KR" altLang="en-US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en-US" altLang="ko-KR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…(</a:t>
            </a:r>
            <a:r>
              <a:rPr kumimoji="1" lang="ko-KR" altLang="en-US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시간이 </a:t>
            </a:r>
            <a:r>
              <a:rPr kumimoji="1" lang="ko-KR" altLang="en-US" sz="1400" dirty="0" err="1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지나후</a:t>
            </a:r>
            <a:r>
              <a:rPr kumimoji="1" lang="en-US" altLang="ko-KR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)</a:t>
            </a:r>
          </a:p>
          <a:p>
            <a:pPr algn="ctr"/>
            <a:r>
              <a:rPr kumimoji="1" lang="ko-KR" altLang="en-US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아</a:t>
            </a:r>
            <a:r>
              <a:rPr kumimoji="1" lang="en-US" altLang="ko-KR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??</a:t>
            </a:r>
            <a:r>
              <a:rPr kumimoji="1" lang="ko-KR" altLang="en-US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뭐 </a:t>
            </a:r>
            <a:r>
              <a:rPr kumimoji="1" lang="ko-KR" altLang="en-US" sz="1400" dirty="0" err="1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먹고싶어</a:t>
            </a:r>
            <a:r>
              <a:rPr kumimoji="1" lang="en-US" altLang="ko-KR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?</a:t>
            </a:r>
          </a:p>
          <a:p>
            <a:pPr algn="ctr"/>
            <a:r>
              <a:rPr kumimoji="1" lang="en-US" altLang="ko-KR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ex:) </a:t>
            </a:r>
            <a:r>
              <a:rPr kumimoji="1" lang="en-US" altLang="ko-KR" sz="1400" dirty="0">
                <a:solidFill>
                  <a:srgbClr val="00B05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200</a:t>
            </a:r>
            <a:r>
              <a:rPr kumimoji="1" lang="en-US" altLang="ko-KR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{“</a:t>
            </a:r>
            <a:r>
              <a:rPr kumimoji="1" lang="ko-KR" altLang="en-US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음식</a:t>
            </a:r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”</a:t>
            </a:r>
            <a:r>
              <a:rPr kumimoji="1" lang="ko-KR" altLang="en-US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:</a:t>
            </a:r>
            <a:r>
              <a:rPr kumimoji="1" lang="ko-KR" altLang="en-US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“</a:t>
            </a:r>
            <a:r>
              <a:rPr kumimoji="1" lang="ko-KR" altLang="en-US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라면</a:t>
            </a:r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”}</a:t>
            </a:r>
            <a:endParaRPr kumimoji="1" lang="ko-KR" altLang="en-US" sz="1400" dirty="0">
              <a:solidFill>
                <a:srgbClr val="C00000"/>
              </a:solidFill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sp>
        <p:nvSpPr>
          <p:cNvPr id="16" name="모서리가 둥근 사각형 설명선[R] 15">
            <a:extLst>
              <a:ext uri="{FF2B5EF4-FFF2-40B4-BE49-F238E27FC236}">
                <a16:creationId xmlns:a16="http://schemas.microsoft.com/office/drawing/2014/main" id="{2A0C8BA2-9C1F-3744-98AD-BDC17764B6C1}"/>
              </a:ext>
            </a:extLst>
          </p:cNvPr>
          <p:cNvSpPr/>
          <p:nvPr/>
        </p:nvSpPr>
        <p:spPr>
          <a:xfrm>
            <a:off x="3602736" y="987557"/>
            <a:ext cx="3456431" cy="621081"/>
          </a:xfrm>
          <a:prstGeom prst="wedgeRoundRectCallout">
            <a:avLst>
              <a:gd name="adj1" fmla="val -44923"/>
              <a:gd name="adj2" fmla="val 99577"/>
              <a:gd name="adj3" fmla="val 16667"/>
            </a:avLst>
          </a:prstGeom>
          <a:solidFill>
            <a:srgbClr val="E5CC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400" dirty="0" err="1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Reqeuest</a:t>
            </a:r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(</a:t>
            </a:r>
            <a:r>
              <a:rPr kumimoji="1" lang="ko-KR" altLang="en-US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요청</a:t>
            </a:r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)</a:t>
            </a:r>
            <a:r>
              <a:rPr kumimoji="1" lang="ko-KR" altLang="en-US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en-US" altLang="ko-KR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:</a:t>
            </a:r>
            <a:r>
              <a:rPr kumimoji="1" lang="ko-KR" altLang="en-US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나에 대해서 </a:t>
            </a:r>
            <a:r>
              <a:rPr kumimoji="1" lang="ko-KR" altLang="en-US" sz="1400" dirty="0" err="1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궁금한거</a:t>
            </a:r>
            <a:r>
              <a:rPr kumimoji="1" lang="ko-KR" altLang="en-US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없어</a:t>
            </a:r>
            <a:r>
              <a:rPr kumimoji="1" lang="en-US" altLang="ko-KR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?</a:t>
            </a:r>
          </a:p>
          <a:p>
            <a:pPr algn="ctr"/>
            <a:r>
              <a:rPr kumimoji="1" lang="ko-KR" altLang="en-US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너가 대답할 때까지 </a:t>
            </a:r>
            <a:r>
              <a:rPr kumimoji="1" lang="ko-KR" altLang="en-US" sz="1400" dirty="0" err="1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기다릴께</a:t>
            </a:r>
            <a:r>
              <a:rPr kumimoji="1" lang="en-US" altLang="ko-KR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.</a:t>
            </a:r>
          </a:p>
          <a:p>
            <a:pPr algn="ctr"/>
            <a:r>
              <a:rPr kumimoji="1" lang="en-US" altLang="ko-KR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ex:) </a:t>
            </a:r>
            <a:r>
              <a:rPr kumimoji="1" lang="en-US" altLang="ko-KR" sz="1400" dirty="0" err="1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url</a:t>
            </a:r>
            <a:r>
              <a:rPr kumimoji="1" lang="en-US" altLang="ko-KR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: </a:t>
            </a:r>
            <a:r>
              <a:rPr kumimoji="1" lang="en-US" altLang="ko-KR" sz="1400" dirty="0">
                <a:solidFill>
                  <a:schemeClr val="accent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GET</a:t>
            </a:r>
            <a:r>
              <a:rPr kumimoji="1" lang="en-US" altLang="ko-KR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/</a:t>
            </a:r>
            <a:r>
              <a:rPr kumimoji="1" lang="en-US" altLang="ko-KR" sz="1400" dirty="0" err="1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goong</a:t>
            </a:r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-</a:t>
            </a:r>
            <a:r>
              <a:rPr kumimoji="1" lang="en-US" altLang="ko-KR" sz="1400" dirty="0" err="1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goom</a:t>
            </a:r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-ha-ji</a:t>
            </a:r>
            <a:endParaRPr kumimoji="1" lang="ko-KR" altLang="en-US" sz="1400" dirty="0">
              <a:solidFill>
                <a:srgbClr val="C00000"/>
              </a:solidFill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B58FD306-4CFC-F04F-ACF2-1A3C7577FF28}"/>
              </a:ext>
            </a:extLst>
          </p:cNvPr>
          <p:cNvCxnSpPr/>
          <p:nvPr/>
        </p:nvCxnSpPr>
        <p:spPr>
          <a:xfrm>
            <a:off x="4351268" y="4039311"/>
            <a:ext cx="221793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60EA1BB5-EF7D-B84A-8911-7F8F6911328A}"/>
              </a:ext>
            </a:extLst>
          </p:cNvPr>
          <p:cNvCxnSpPr>
            <a:cxnSpLocks/>
          </p:cNvCxnSpPr>
          <p:nvPr/>
        </p:nvCxnSpPr>
        <p:spPr>
          <a:xfrm flipH="1">
            <a:off x="4351268" y="5012037"/>
            <a:ext cx="221793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모서리가 둥근 사각형 설명선[R] 18">
            <a:extLst>
              <a:ext uri="{FF2B5EF4-FFF2-40B4-BE49-F238E27FC236}">
                <a16:creationId xmlns:a16="http://schemas.microsoft.com/office/drawing/2014/main" id="{A1E55F3D-C33A-CF43-9FFE-A0E9BD1482FE}"/>
              </a:ext>
            </a:extLst>
          </p:cNvPr>
          <p:cNvSpPr/>
          <p:nvPr/>
        </p:nvSpPr>
        <p:spPr>
          <a:xfrm flipH="1">
            <a:off x="3689851" y="4129731"/>
            <a:ext cx="3456432" cy="621081"/>
          </a:xfrm>
          <a:prstGeom prst="wedgeRoundRectCallout">
            <a:avLst>
              <a:gd name="adj1" fmla="val -44923"/>
              <a:gd name="adj2" fmla="val 99577"/>
              <a:gd name="adj3" fmla="val 16667"/>
            </a:avLst>
          </a:prstGeom>
          <a:solidFill>
            <a:srgbClr val="E5CC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Response(</a:t>
            </a:r>
            <a:r>
              <a:rPr kumimoji="1" lang="ko-KR" altLang="en-US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응답</a:t>
            </a:r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)</a:t>
            </a:r>
            <a:r>
              <a:rPr kumimoji="1" lang="ko-KR" altLang="en-US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en-US" altLang="ko-KR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:</a:t>
            </a:r>
            <a:r>
              <a:rPr kumimoji="1" lang="ko-KR" altLang="en-US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en-US" altLang="ko-KR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…(</a:t>
            </a:r>
            <a:r>
              <a:rPr kumimoji="1" lang="ko-KR" altLang="en-US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시간이 </a:t>
            </a:r>
            <a:r>
              <a:rPr kumimoji="1" lang="ko-KR" altLang="en-US" sz="1400" dirty="0" err="1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지나후</a:t>
            </a:r>
            <a:r>
              <a:rPr kumimoji="1" lang="en-US" altLang="ko-KR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)</a:t>
            </a:r>
          </a:p>
          <a:p>
            <a:pPr algn="ctr"/>
            <a:r>
              <a:rPr kumimoji="1" lang="ko-KR" altLang="en-US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야 근데 딱히 할 말이 없어</a:t>
            </a:r>
            <a:r>
              <a:rPr kumimoji="1" lang="en-US" altLang="ko-KR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…</a:t>
            </a:r>
          </a:p>
          <a:p>
            <a:pPr algn="ctr"/>
            <a:r>
              <a:rPr kumimoji="1" lang="en-US" altLang="ko-KR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ex:) </a:t>
            </a:r>
            <a:r>
              <a:rPr kumimoji="1" lang="en-US" altLang="ko-KR" sz="1400" dirty="0">
                <a:solidFill>
                  <a:srgbClr val="00B05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200</a:t>
            </a:r>
            <a:r>
              <a:rPr kumimoji="1" lang="en-US" altLang="ko-KR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{“</a:t>
            </a:r>
            <a:r>
              <a:rPr kumimoji="1" lang="ko-KR" altLang="en-US" sz="1400" dirty="0" err="1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음답</a:t>
            </a:r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”</a:t>
            </a:r>
            <a:r>
              <a:rPr kumimoji="1" lang="ko-KR" altLang="en-US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:</a:t>
            </a:r>
            <a:r>
              <a:rPr kumimoji="1" lang="ko-KR" altLang="en-US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“</a:t>
            </a:r>
            <a:r>
              <a:rPr kumimoji="1" lang="ko-KR" altLang="en-US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할말 없음</a:t>
            </a:r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”}</a:t>
            </a:r>
            <a:endParaRPr kumimoji="1" lang="ko-KR" altLang="en-US" sz="1400" dirty="0">
              <a:solidFill>
                <a:srgbClr val="C00000"/>
              </a:solidFill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sp>
        <p:nvSpPr>
          <p:cNvPr id="20" name="모서리가 둥근 사각형 설명선[R] 19">
            <a:extLst>
              <a:ext uri="{FF2B5EF4-FFF2-40B4-BE49-F238E27FC236}">
                <a16:creationId xmlns:a16="http://schemas.microsoft.com/office/drawing/2014/main" id="{2613CDF3-EF0C-B446-8DE8-039DCF18C7B2}"/>
              </a:ext>
            </a:extLst>
          </p:cNvPr>
          <p:cNvSpPr/>
          <p:nvPr/>
        </p:nvSpPr>
        <p:spPr>
          <a:xfrm>
            <a:off x="3689853" y="3130410"/>
            <a:ext cx="3456431" cy="621081"/>
          </a:xfrm>
          <a:prstGeom prst="wedgeRoundRectCallout">
            <a:avLst>
              <a:gd name="adj1" fmla="val -44923"/>
              <a:gd name="adj2" fmla="val 99577"/>
              <a:gd name="adj3" fmla="val 16667"/>
            </a:avLst>
          </a:prstGeom>
          <a:solidFill>
            <a:srgbClr val="E5CC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400" dirty="0" err="1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Reqeuest</a:t>
            </a:r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(</a:t>
            </a:r>
            <a:r>
              <a:rPr kumimoji="1" lang="ko-KR" altLang="en-US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요청</a:t>
            </a:r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)</a:t>
            </a:r>
            <a:r>
              <a:rPr kumimoji="1" lang="ko-KR" altLang="en-US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en-US" altLang="ko-KR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:</a:t>
            </a:r>
            <a:r>
              <a:rPr kumimoji="1" lang="ko-KR" altLang="en-US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아 고마워 </a:t>
            </a:r>
            <a:r>
              <a:rPr kumimoji="1" lang="ko-KR" altLang="en-US" sz="1400" dirty="0" err="1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ㅎㅎ</a:t>
            </a:r>
            <a:endParaRPr kumimoji="1" lang="en-US" altLang="ko-KR" sz="1400" dirty="0">
              <a:solidFill>
                <a:schemeClr val="tx1"/>
              </a:solidFill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pPr algn="ctr"/>
            <a:r>
              <a:rPr kumimoji="1" lang="ko-KR" altLang="en-US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근데 다시 나한테 </a:t>
            </a:r>
            <a:r>
              <a:rPr kumimoji="1" lang="ko-KR" altLang="en-US" sz="1400" dirty="0" err="1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궁금한거</a:t>
            </a:r>
            <a:r>
              <a:rPr kumimoji="1" lang="ko-KR" altLang="en-US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없어</a:t>
            </a:r>
            <a:r>
              <a:rPr kumimoji="1" lang="en-US" altLang="ko-KR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?</a:t>
            </a:r>
            <a:r>
              <a:rPr kumimoji="1" lang="ko-KR" altLang="en-US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ko-KR" altLang="en-US" sz="1400" dirty="0" err="1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기다릴께</a:t>
            </a:r>
            <a:r>
              <a:rPr kumimoji="1" lang="en-US" altLang="ko-KR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..</a:t>
            </a:r>
          </a:p>
          <a:p>
            <a:pPr algn="ctr"/>
            <a:r>
              <a:rPr kumimoji="1" lang="en-US" altLang="ko-KR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ex:) </a:t>
            </a:r>
            <a:r>
              <a:rPr kumimoji="1" lang="en-US" altLang="ko-KR" sz="1400" dirty="0" err="1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url</a:t>
            </a:r>
            <a:r>
              <a:rPr kumimoji="1" lang="en-US" altLang="ko-KR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: </a:t>
            </a:r>
            <a:r>
              <a:rPr kumimoji="1" lang="en-US" altLang="ko-KR" sz="1400" dirty="0">
                <a:solidFill>
                  <a:schemeClr val="accent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GET</a:t>
            </a:r>
            <a:r>
              <a:rPr kumimoji="1" lang="en-US" altLang="ko-KR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/</a:t>
            </a:r>
            <a:r>
              <a:rPr kumimoji="1" lang="en-US" altLang="ko-KR" sz="1400" dirty="0" err="1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goong</a:t>
            </a:r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-</a:t>
            </a:r>
            <a:r>
              <a:rPr kumimoji="1" lang="en-US" altLang="ko-KR" sz="1400" dirty="0" err="1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goom</a:t>
            </a:r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-ha-ji</a:t>
            </a:r>
            <a:endParaRPr kumimoji="1" lang="ko-KR" altLang="en-US" sz="1400" dirty="0">
              <a:solidFill>
                <a:srgbClr val="C00000"/>
              </a:solidFill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32BF4099-96C3-084F-8C77-7F17AAD716B8}"/>
              </a:ext>
            </a:extLst>
          </p:cNvPr>
          <p:cNvCxnSpPr/>
          <p:nvPr/>
        </p:nvCxnSpPr>
        <p:spPr>
          <a:xfrm>
            <a:off x="4351267" y="6046769"/>
            <a:ext cx="221793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모서리가 둥근 사각형 설명선[R] 21">
            <a:extLst>
              <a:ext uri="{FF2B5EF4-FFF2-40B4-BE49-F238E27FC236}">
                <a16:creationId xmlns:a16="http://schemas.microsoft.com/office/drawing/2014/main" id="{71E74BB7-0D89-334D-9694-26FBB673F2DE}"/>
              </a:ext>
            </a:extLst>
          </p:cNvPr>
          <p:cNvSpPr/>
          <p:nvPr/>
        </p:nvSpPr>
        <p:spPr>
          <a:xfrm>
            <a:off x="3689852" y="5137868"/>
            <a:ext cx="3456431" cy="621081"/>
          </a:xfrm>
          <a:prstGeom prst="wedgeRoundRectCallout">
            <a:avLst>
              <a:gd name="adj1" fmla="val -44923"/>
              <a:gd name="adj2" fmla="val 99577"/>
              <a:gd name="adj3" fmla="val 16667"/>
            </a:avLst>
          </a:prstGeom>
          <a:solidFill>
            <a:srgbClr val="E5CC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400" dirty="0" err="1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Reqeuest</a:t>
            </a:r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(</a:t>
            </a:r>
            <a:r>
              <a:rPr kumimoji="1" lang="ko-KR" altLang="en-US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요청</a:t>
            </a:r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)</a:t>
            </a:r>
            <a:r>
              <a:rPr kumimoji="1" lang="ko-KR" altLang="en-US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en-US" altLang="ko-KR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:</a:t>
            </a:r>
            <a:r>
              <a:rPr kumimoji="1" lang="ko-KR" altLang="en-US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아 고마워 </a:t>
            </a:r>
            <a:r>
              <a:rPr kumimoji="1" lang="ko-KR" altLang="en-US" sz="1400" dirty="0" err="1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ㅎㅎ</a:t>
            </a:r>
            <a:endParaRPr kumimoji="1" lang="en-US" altLang="ko-KR" sz="1400" dirty="0">
              <a:solidFill>
                <a:schemeClr val="tx1"/>
              </a:solidFill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pPr algn="ctr"/>
            <a:r>
              <a:rPr kumimoji="1" lang="ko-KR" altLang="en-US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근데 나한테 </a:t>
            </a:r>
            <a:r>
              <a:rPr kumimoji="1" lang="ko-KR" altLang="en-US" sz="1400" dirty="0" err="1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궁금헌가</a:t>
            </a:r>
            <a:r>
              <a:rPr kumimoji="1" lang="ko-KR" altLang="en-US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없어</a:t>
            </a:r>
            <a:r>
              <a:rPr kumimoji="1" lang="en-US" altLang="ko-KR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??...</a:t>
            </a:r>
          </a:p>
          <a:p>
            <a:pPr algn="ctr"/>
            <a:r>
              <a:rPr kumimoji="1" lang="en-US" altLang="ko-KR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ex:) </a:t>
            </a:r>
            <a:r>
              <a:rPr kumimoji="1" lang="en-US" altLang="ko-KR" sz="1400" dirty="0" err="1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url</a:t>
            </a:r>
            <a:r>
              <a:rPr kumimoji="1" lang="en-US" altLang="ko-KR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: </a:t>
            </a:r>
            <a:r>
              <a:rPr kumimoji="1" lang="en-US" altLang="ko-KR" sz="1400" dirty="0">
                <a:solidFill>
                  <a:schemeClr val="accent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GET</a:t>
            </a:r>
            <a:r>
              <a:rPr kumimoji="1" lang="en-US" altLang="ko-KR" sz="1400" dirty="0">
                <a:solidFill>
                  <a:schemeClr val="tx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/</a:t>
            </a:r>
            <a:r>
              <a:rPr kumimoji="1" lang="en-US" altLang="ko-KR" sz="1400" dirty="0" err="1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goong</a:t>
            </a:r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-</a:t>
            </a:r>
            <a:r>
              <a:rPr kumimoji="1" lang="en-US" altLang="ko-KR" sz="1400" dirty="0" err="1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goom</a:t>
            </a:r>
            <a:r>
              <a:rPr kumimoji="1" lang="en-US" altLang="ko-KR" sz="1400" dirty="0">
                <a:solidFill>
                  <a:srgbClr val="C00000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-ha-ji</a:t>
            </a:r>
            <a:endParaRPr kumimoji="1" lang="ko-KR" altLang="en-US" sz="1400" dirty="0">
              <a:solidFill>
                <a:srgbClr val="C00000"/>
              </a:solidFill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pic>
        <p:nvPicPr>
          <p:cNvPr id="23" name="그래픽 22" descr="새로 고침">
            <a:extLst>
              <a:ext uri="{FF2B5EF4-FFF2-40B4-BE49-F238E27FC236}">
                <a16:creationId xmlns:a16="http://schemas.microsoft.com/office/drawing/2014/main" id="{BE5E6358-ED62-454B-9943-FD66E9DAC8E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894580" y="5929250"/>
            <a:ext cx="914400" cy="91440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0045349F-C5A2-0145-B359-BF7D5B507A08}"/>
              </a:ext>
            </a:extLst>
          </p:cNvPr>
          <p:cNvSpPr txBox="1"/>
          <p:nvPr/>
        </p:nvSpPr>
        <p:spPr>
          <a:xfrm>
            <a:off x="3602734" y="6235048"/>
            <a:ext cx="45587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dirty="0"/>
              <a:t>이를 </a:t>
            </a:r>
            <a:r>
              <a:rPr kumimoji="1" lang="ko-KR" altLang="en-US" b="1" i="1" u="sng" dirty="0">
                <a:solidFill>
                  <a:srgbClr val="C00000"/>
                </a:solidFill>
              </a:rPr>
              <a:t>무한히</a:t>
            </a:r>
            <a:r>
              <a:rPr kumimoji="1" lang="ko-KR" altLang="en-US" dirty="0"/>
              <a:t> 물었다고 한다</a:t>
            </a:r>
            <a:r>
              <a:rPr kumimoji="1" lang="en-US" altLang="ko-KR" dirty="0"/>
              <a:t>…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543023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238</TotalTime>
  <Words>288</Words>
  <Application>Microsoft Macintosh PowerPoint</Application>
  <PresentationFormat>와이드스크린</PresentationFormat>
  <Paragraphs>43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0" baseType="lpstr">
      <vt:lpstr>맑은 고딕</vt:lpstr>
      <vt:lpstr>BM HANNA 11yrs old OTF</vt:lpstr>
      <vt:lpstr>KoPubDotum Medium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김태정</dc:creator>
  <cp:lastModifiedBy>김태정</cp:lastModifiedBy>
  <cp:revision>8</cp:revision>
  <dcterms:created xsi:type="dcterms:W3CDTF">2018-12-30T10:30:11Z</dcterms:created>
  <dcterms:modified xsi:type="dcterms:W3CDTF">2018-12-30T14:28:55Z</dcterms:modified>
</cp:coreProperties>
</file>